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8" d="100"/>
          <a:sy n="38" d="100"/>
        </p:scale>
        <p:origin x="94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6829E-B361-49F6-8ED2-B65F24E08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CD9C5F-9914-4225-A74D-DD7B080878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D143CA-1317-4D0D-A94F-AEC08E028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5A7D-4D79-4452-8362-F36774D1305A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9D0D26-B570-41DD-95D9-7D596E986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97A5F-07F7-481A-999B-251583FDE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25550-0351-4D0A-8CD6-A22228A8C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70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94BB7-2A13-4E3E-9948-8868E8C4A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537DF8-33CE-4DE2-B118-94E227448C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55A92F-71F7-4AC8-8C18-E24523CA2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5A7D-4D79-4452-8362-F36774D1305A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C2A59-1763-4CA6-8A11-7FC802E1E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294E2-74D7-4A53-A2AE-564038020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25550-0351-4D0A-8CD6-A22228A8C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778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4874F0-7D22-406A-92B0-2114BF7858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CCA598-6352-4A6A-A742-67A925C8DC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6BBDF7-5407-4810-9F67-E777F1CE5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5A7D-4D79-4452-8362-F36774D1305A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53BE2A-6860-47F9-B23D-59BFF3A06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A30DBC-958C-4EEA-9220-D2E936F97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25550-0351-4D0A-8CD6-A22228A8C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188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061088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1491B-6976-45E5-A24E-CA9F7DAAE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EF43D-EF08-49A0-97F4-65D7AE5D9A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38814E-E707-40D4-B53E-AFD108A91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5A7D-4D79-4452-8362-F36774D1305A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3608F-4478-44E8-9A71-37B264B43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3BB5AC-A2A1-4AC4-B8B8-2B09087B8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25550-0351-4D0A-8CD6-A22228A8C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112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23076-000E-49A9-8E36-878C831EA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FA925-AF01-4599-94F0-FD6E549B4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DBAFE6-8FFD-4499-85C6-3073A2DCA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5A7D-4D79-4452-8362-F36774D1305A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0FE698-8821-4F18-A6F8-843385383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174894-0DAF-41D8-8EFE-70198AD8F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25550-0351-4D0A-8CD6-A22228A8C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046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A5FD4-91C4-45FB-871A-F8E62CDBE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C2D05-939E-44F6-8507-7C35EC84B5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02F687-C06E-41A4-85D8-F77DA05229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096C0-F716-451E-9568-EC5E56D2C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5A7D-4D79-4452-8362-F36774D1305A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1B60B3-FE05-48F3-A5D3-5D1ECA086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D00DAE-0198-450C-9A94-FFC75BBEB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25550-0351-4D0A-8CD6-A22228A8C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912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515DE-F74A-4C1F-947F-DAE48AD6A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60BBA5-A8CE-4B2D-AE47-102BB6B95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FAB656-AC68-41F1-9573-1473AA7DDA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8AD97B-5037-4884-A9F8-97ECFC09F0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26C8EB-FA14-4275-84DB-E529BBAF3C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8B9E63-B900-4F3C-A4A7-7F21CD7B4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5A7D-4D79-4452-8362-F36774D1305A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4E67FD-86B0-4BE3-812D-B80847534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C18A74-C3F5-4D74-BAF4-AF9160834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25550-0351-4D0A-8CD6-A22228A8C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93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57B47-0DA6-468B-A2C6-BFF4BBF6E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CC7B2C-572F-4D56-AE87-C8DEF1701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5A7D-4D79-4452-8362-F36774D1305A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182F00-3AE7-4028-A892-188CF2C6F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E1BD6B-F1FA-4119-AA7C-24BF8ED1B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25550-0351-4D0A-8CD6-A22228A8C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29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635882-D0C3-4C05-A593-05F502295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5A7D-4D79-4452-8362-F36774D1305A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B6A542-F9B5-4C45-856F-29FA7498A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FB45AC-70BC-4CB4-8C66-A0E08A121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25550-0351-4D0A-8CD6-A22228A8C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057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69005-ACF4-493B-9486-BD357188E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0F927-1516-484F-95EA-CD0B2F202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457CA9-FCA1-4761-950C-777ADDD6DE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93930C-E438-4476-A056-84A8AF2A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5A7D-4D79-4452-8362-F36774D1305A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E1493A-276C-4BD0-9C49-891DFB5DF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55EA15-E811-4A4B-BF98-7DEF04532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25550-0351-4D0A-8CD6-A22228A8C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871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636FD-246F-42CB-B51A-038DCE14F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ED524A-CB56-42D9-AB2B-114A1A59F0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6C70FA-70A1-4F82-A422-67B687CAEB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7E5797-FC7B-4BF3-A2F9-E9F6BD68C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5A7D-4D79-4452-8362-F36774D1305A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4D8434-69EF-4F57-8CB4-56CECE5E1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25C437-D048-4DAA-A43F-B54E4B0A6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25550-0351-4D0A-8CD6-A22228A8C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405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157CB9-89C0-4B92-ABE9-2DA35AD82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953801-CDB7-444D-8EFA-DFB2EEF16B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3235D-FC49-4FC1-BDFC-9410D3E540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A5A7D-4D79-4452-8362-F36774D1305A}" type="datetimeFigureOut">
              <a:rPr lang="en-US" smtClean="0"/>
              <a:t>11/21/2018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68B511-1E84-42AA-B4F2-223983AE66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2EE10-72A0-408E-B515-63E23425F6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25550-0351-4D0A-8CD6-A22228A8C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47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869BA-D046-4C9E-AED4-187F43BD90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FS_Vertical_LAN</a:t>
            </a:r>
            <a:br>
              <a:rPr lang="en-US" dirty="0"/>
            </a:br>
            <a:r>
              <a:rPr lang="en-US" dirty="0"/>
              <a:t>Way Forward proposal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96D067-5BD6-4481-BF6C-F5CDA8532A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Devaki Chandramouli (Rapporteur)</a:t>
            </a:r>
          </a:p>
          <a:p>
            <a:r>
              <a:rPr lang="en-US" dirty="0"/>
              <a:t>Nokia, Nokia Shanghai Bell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5336D2-BB66-4B4C-9F07-9334A073FCF8}"/>
              </a:ext>
            </a:extLst>
          </p:cNvPr>
          <p:cNvSpPr txBox="1"/>
          <p:nvPr/>
        </p:nvSpPr>
        <p:spPr>
          <a:xfrm>
            <a:off x="9835848" y="213481"/>
            <a:ext cx="2041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S2-1811825</a:t>
            </a:r>
          </a:p>
        </p:txBody>
      </p:sp>
    </p:spTree>
    <p:extLst>
      <p:ext uri="{BB962C8B-B14F-4D97-AF65-F5344CB8AC3E}">
        <p14:creationId xmlns:p14="http://schemas.microsoft.com/office/powerpoint/2010/main" val="3087309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2FE6F85-F4AB-457F-A81C-58BA4618B6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Rapporteur proposed Way Forward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0EC5CDC-DFA4-4060-A6CE-0C99A9EF28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FS_Vertical</a:t>
            </a:r>
            <a:r>
              <a:rPr lang="en-US" dirty="0"/>
              <a:t> LAN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571D6F-CAC9-48DF-B38B-726FED6DE5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dirty="0"/>
              <a:t>Make a working assumption on solutions with RAN dependencies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dirty="0"/>
              <a:t>Conclude on all the Key Issues #1 &lt;-&gt; #6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dirty="0"/>
              <a:t>Conclude on the SID, send TR for information and approval to SA#82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dirty="0"/>
              <a:t>Send an LS to RAN2 to confirm SA2 working assumptions.</a:t>
            </a:r>
          </a:p>
          <a:p>
            <a:pPr marL="688183" lvl="1" indent="-380990">
              <a:buFont typeface="Arial" panose="020B0604020202020204" pitchFamily="34" charset="0"/>
              <a:buChar char="•"/>
            </a:pPr>
            <a:r>
              <a:rPr lang="en-US" dirty="0"/>
              <a:t>NPN</a:t>
            </a:r>
          </a:p>
          <a:p>
            <a:pPr marL="688183" lvl="1" indent="-380990">
              <a:buFont typeface="Arial" panose="020B0604020202020204" pitchFamily="34" charset="0"/>
              <a:buChar char="•"/>
            </a:pPr>
            <a:r>
              <a:rPr lang="en-US" dirty="0"/>
              <a:t>TSC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dirty="0"/>
              <a:t>Handle RAN dependencies as part of Work Item phase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dirty="0"/>
              <a:t>Budget estimation for 1Q</a:t>
            </a:r>
          </a:p>
          <a:p>
            <a:pPr marL="688183" lvl="1" indent="-380990">
              <a:buFont typeface="Arial" panose="020B0604020202020204" pitchFamily="34" charset="0"/>
              <a:buChar char="•"/>
            </a:pPr>
            <a:r>
              <a:rPr lang="en-US" dirty="0"/>
              <a:t>3 Time slots per meeting {1 each for 5G LAN, TSC, NPN}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A8E57C-029C-4C77-A4BE-4DD93A422BFB}"/>
              </a:ext>
            </a:extLst>
          </p:cNvPr>
          <p:cNvSpPr txBox="1"/>
          <p:nvPr/>
        </p:nvSpPr>
        <p:spPr>
          <a:xfrm>
            <a:off x="10150928" y="211468"/>
            <a:ext cx="2041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S2-1811825</a:t>
            </a:r>
          </a:p>
        </p:txBody>
      </p:sp>
    </p:spTree>
    <p:extLst>
      <p:ext uri="{BB962C8B-B14F-4D97-AF65-F5344CB8AC3E}">
        <p14:creationId xmlns:p14="http://schemas.microsoft.com/office/powerpoint/2010/main" val="217211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102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Nokia Pure Text</vt:lpstr>
      <vt:lpstr>Nokia Pure Text Light</vt:lpstr>
      <vt:lpstr>Office Theme</vt:lpstr>
      <vt:lpstr>FS_Vertical_LAN Way Forward proposal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FS_Vertical_LAN Way Forward proposal </dc:title>
  <dc:creator>Nokia</dc:creator>
  <cp:lastModifiedBy>Nokia</cp:lastModifiedBy>
  <cp:revision>1</cp:revision>
  <dcterms:created xsi:type="dcterms:W3CDTF">2018-11-21T06:14:37Z</dcterms:created>
  <dcterms:modified xsi:type="dcterms:W3CDTF">2018-11-21T06:17:26Z</dcterms:modified>
</cp:coreProperties>
</file>